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68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1882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20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5043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96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10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5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9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8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3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2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0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4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6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Bike Registration and Weather Impact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Data Summary and Insights from Main Dataset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dirty="0"/>
          </a:p>
          <a:p>
            <a:r>
              <a:rPr dirty="0"/>
              <a:t>Prepared by: Subharshi Das</a:t>
            </a:r>
          </a:p>
          <a:p>
            <a:r>
              <a:rPr dirty="0"/>
              <a:t>Date: November 2025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226BF2-5959-2D64-4EEF-CB53E7138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02"/>
    </mc:Choice>
    <mc:Fallback>
      <p:transition spd="slow" advTm="24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 - Policy &amp;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Promote cycling in favourable weather.</a:t>
            </a:r>
          </a:p>
          <a:p>
            <a:r>
              <a:t>• Improve infrastructure for high-usage weekdays.</a:t>
            </a:r>
          </a:p>
          <a:p>
            <a:r>
              <a:t>• Offer incentives during bad weather.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A375A4C-55CC-CFAE-6E18-078FD64B6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87"/>
    </mc:Choice>
    <mc:Fallback>
      <p:transition spd="slow" advTm="2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 - Future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Expand dataset across seasons and regions.</a:t>
            </a:r>
          </a:p>
          <a:p>
            <a:r>
              <a:t>• Add external variables (events, campaigns).</a:t>
            </a:r>
          </a:p>
          <a:p>
            <a:r>
              <a:t>• Build predictive models for demand forecasting.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4BE96E-F691-67A9-1119-27C5757B6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75"/>
    </mc:Choice>
    <mc:Fallback>
      <p:transition spd="slow" advTm="21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 - User Engagement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Send weather-based notifications.</a:t>
            </a:r>
          </a:p>
          <a:p>
            <a:r>
              <a:t>• Collect user feedback on comfort and safety.</a:t>
            </a:r>
          </a:p>
          <a:p>
            <a:r>
              <a:t>• Incentivize cycling during ideal weather.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0DB1CF1-8767-5EE4-178D-27FAFAAAF6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70"/>
    </mc:Choice>
    <mc:Fallback>
      <p:transition spd="slow" advTm="20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Weather impacts cycling behavior significantly.</a:t>
            </a:r>
          </a:p>
          <a:p>
            <a:r>
              <a:t>• Dry, warm, low-wind days maximize activity.</a:t>
            </a:r>
          </a:p>
          <a:p>
            <a:r>
              <a:t>• Use insights for policy, planning, and demand models.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E629CC-217C-301C-C8D8-D8736D1ED7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55"/>
    </mc:Choice>
    <mc:Fallback>
      <p:transition spd="slow" advTm="20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Questions?</a:t>
            </a:r>
          </a:p>
          <a:p>
            <a:endParaRPr/>
          </a:p>
          <a:p>
            <a:r>
              <a:t>Contact: Subharshi Das</a:t>
            </a:r>
          </a:p>
          <a:p>
            <a:r>
              <a:t>GitHub: github.com/Subharshi1997/NextHikes-Project-1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C89F04-7F1A-7CFE-78D4-42C7A8ADB0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4"/>
    </mc:Choice>
    <mc:Fallback>
      <p:transition spd="slow" advTm="12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Analyze the relationship between weather and bike registrations.</a:t>
            </a:r>
          </a:p>
          <a:p>
            <a:r>
              <a:t>• Assess influence of temperature, humidity, and windspeed.</a:t>
            </a:r>
          </a:p>
          <a:p>
            <a:r>
              <a:t>• Recommend actions for enhancing bike usage.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82CAA9-1E66-C4C8-07D8-C127AE38C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35"/>
    </mc:Choice>
    <mc:Fallback>
      <p:transition spd="slow" advTm="22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Hourly, daily, and categorical records.</a:t>
            </a:r>
          </a:p>
          <a:p>
            <a:r>
              <a:t>• Variables: Temperature, Humidity, Windspeed, Day Type.</a:t>
            </a:r>
          </a:p>
          <a:p>
            <a:r>
              <a:t>• Registrations: Rental and Permanent types.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FAF2B02-C7FC-BC32-A0F6-E4E16AAFC1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12"/>
    </mc:Choice>
    <mc:Fallback>
      <p:transition spd="slow" advTm="23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Data Aggregation by type and condition.</a:t>
            </a:r>
          </a:p>
          <a:p>
            <a:r>
              <a:t>• Categorical Analysis by humidity, windspeed, and day.</a:t>
            </a:r>
          </a:p>
          <a:p>
            <a:r>
              <a:t>• Correlation Analysis of weather variables.</a:t>
            </a:r>
          </a:p>
          <a:p>
            <a:r>
              <a:t>• Comparative Summaries for weekday vs weekend trends.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A8A5ED-40D1-B8A6-D87E-6F56AEC30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45"/>
    </mc:Choice>
    <mc:Fallback>
      <p:transition spd="slow" advTm="26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Findings - Overall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Total Registrations: 58,304 (rental + permanent).</a:t>
            </a:r>
          </a:p>
          <a:p>
            <a:r>
              <a:t>• Weekday vs Weekend: 41,461 vs 16,843.</a:t>
            </a:r>
          </a:p>
          <a:p>
            <a:r>
              <a:t>• Peak Days: Sunday and Monday.</a:t>
            </a:r>
          </a:p>
          <a:p>
            <a:r>
              <a:t>• Holidays show higher registrations.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1FFF9D-827A-70F4-E718-768897298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67"/>
    </mc:Choice>
    <mc:Fallback>
      <p:transition spd="slow" advTm="24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Humidity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Low Humidity: 46,318 registrations.</a:t>
            </a:r>
          </a:p>
          <a:p>
            <a:r>
              <a:t>• High Humidity: 9,216.</a:t>
            </a:r>
          </a:p>
          <a:p>
            <a:r>
              <a:t>• Moderate Humidity: 2,770.</a:t>
            </a:r>
          </a:p>
          <a:p>
            <a:r>
              <a:t>• Dry conditions favor cycling; permanent users dominate.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A7A120-B8E9-7F15-A564-09158950D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67"/>
    </mc:Choice>
    <mc:Fallback>
      <p:transition spd="slow" advTm="28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Windspeed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High Windspeed: Permanent 12,535 | Rental 1,396.</a:t>
            </a:r>
          </a:p>
          <a:p>
            <a:r>
              <a:t>• Registration drops with stronger winds.</a:t>
            </a:r>
          </a:p>
          <a:p>
            <a:r>
              <a:t>• Calm weather encourages participation.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6760EE-1A3D-89BD-8EF1-381528C026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31"/>
    </mc:Choice>
    <mc:Fallback>
      <p:transition spd="slow" advTm="25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Temperature: Positive correlation with registrations.</a:t>
            </a:r>
          </a:p>
          <a:p>
            <a:r>
              <a:t>• Humidity &amp; Windspeed: Negative correlations.</a:t>
            </a:r>
          </a:p>
          <a:p>
            <a:r>
              <a:t>• Warm, dry, low-wind days show peak usage.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76A91E-3A29-B042-A4BF-CB2CFA090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26"/>
    </mc:Choice>
    <mc:Fallback>
      <p:transition spd="slow" advTm="20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Data limited to observed variables and periods.</a:t>
            </a:r>
          </a:p>
          <a:p>
            <a:r>
              <a:t>• External events not captured.</a:t>
            </a:r>
          </a:p>
          <a:p>
            <a:r>
              <a:t>• Hourly data may hide micro-trends.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EFBCF5-A709-86C1-A39B-F8BE99F27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42"/>
    </mc:Choice>
    <mc:Fallback>
      <p:transition spd="slow" advTm="21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</TotalTime>
  <Words>391</Words>
  <Application>Microsoft Office PowerPoint</Application>
  <PresentationFormat>On-screen Show (4:3)</PresentationFormat>
  <Paragraphs>64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Bike Registration and Weather Impact Analysis</vt:lpstr>
      <vt:lpstr>Objective</vt:lpstr>
      <vt:lpstr>Dataset Overview</vt:lpstr>
      <vt:lpstr>Methods</vt:lpstr>
      <vt:lpstr>Key Findings - Overall Trends</vt:lpstr>
      <vt:lpstr>Humidity Effects</vt:lpstr>
      <vt:lpstr>Windspeed Effects</vt:lpstr>
      <vt:lpstr>Correlations</vt:lpstr>
      <vt:lpstr>Limitations</vt:lpstr>
      <vt:lpstr>Recommendations - Policy &amp; Operations</vt:lpstr>
      <vt:lpstr>Recommendations - Future Analysis</vt:lpstr>
      <vt:lpstr>Recommendations - User Engagement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Subharshi Das Purkayastha</cp:lastModifiedBy>
  <cp:revision>2</cp:revision>
  <dcterms:created xsi:type="dcterms:W3CDTF">2013-01-27T09:14:16Z</dcterms:created>
  <dcterms:modified xsi:type="dcterms:W3CDTF">2025-11-13T14:00:15Z</dcterms:modified>
  <cp:category/>
</cp:coreProperties>
</file>